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Barrs Court Primary School  SEN information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June 2025</a:t>
            </a:r>
          </a:p>
        </p:txBody>
      </p:sp>
      <p:pic>
        <p:nvPicPr>
          <p:cNvPr id="1026" name="Picture 2" descr="Barrs Court Primary School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89" y="1046922"/>
            <a:ext cx="2288634" cy="22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ainbow colored circle with black tex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89" y="3532146"/>
            <a:ext cx="2288634" cy="2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033404"/>
            <a:ext cx="7315200" cy="768891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2144455"/>
            <a:ext cx="7315200" cy="354376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Introductions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Mosaic Trust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Vision and values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Context of the school</a:t>
            </a:r>
          </a:p>
          <a:p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2" descr="Barrs Court Primary School -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45" y="923022"/>
            <a:ext cx="2288634" cy="22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ainbow colored circle with black tex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45" y="3408246"/>
            <a:ext cx="2288634" cy="229881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299620" y="2786646"/>
            <a:ext cx="2735127" cy="2837749"/>
          </a:xfrm>
          <a:prstGeom prst="rect">
            <a:avLst/>
          </a:prstGeom>
        </p:spPr>
      </p:pic>
      <p:pic>
        <p:nvPicPr>
          <p:cNvPr id="8" name="Welco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8042" r="15655"/>
          <a:stretch>
            <a:fillRect/>
          </a:stretch>
        </p:blipFill>
        <p:spPr>
          <a:xfrm>
            <a:off x="715617" y="1033404"/>
            <a:ext cx="1916884" cy="16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2203</TotalTime>
  <Words>21</Words>
  <Application>Microsoft Office PowerPoint</Application>
  <PresentationFormat>Widescreen</PresentationFormat>
  <Paragraphs>11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Corbel</vt:lpstr>
      <vt:lpstr>Wingdings 2</vt:lpstr>
      <vt:lpstr>Frame</vt:lpstr>
      <vt:lpstr>Barrs Court Primary School  SEN information report</vt:lpstr>
      <vt:lpstr>Welcome:</vt:lpstr>
    </vt:vector>
  </TitlesOfParts>
  <Company>Integra Schools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Barrs Court Primary School  SEN information report</dc:title>
  <dc:creator>Sam Balch</dc:creator>
  <cp:lastModifiedBy>Daniel Webster</cp:lastModifiedBy>
  <cp:revision>33</cp:revision>
  <dcterms:created xsi:type="dcterms:W3CDTF">2025-06-10T13:58:07Z</dcterms:created>
  <dcterms:modified xsi:type="dcterms:W3CDTF">2025-10-24T06:59:25Z</dcterms:modified>
</cp:coreProperties>
</file>